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F33CC"/>
    <a:srgbClr val="FFFFCC"/>
    <a:srgbClr val="FFCCFF"/>
    <a:srgbClr val="B9FFFF"/>
    <a:srgbClr val="0099FF"/>
    <a:srgbClr val="47FFFF"/>
    <a:srgbClr val="66FF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3T11:34:09.294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3T11:34:22.401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0 1 24575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4-23T11:34:29.555"/>
    </inkml:context>
    <inkml:brush xml:id="br0">
      <inkml:brushProperty name="width" value="0.035" units="cm"/>
      <inkml:brushProperty name="height" value="0.035" units="cm"/>
      <inkml:brushProperty name="color" value="#E71224"/>
    </inkml:brush>
  </inkml:definitions>
  <inkml:trace contextRef="#ctx0" brushRef="#br0">1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3T11:36:29.52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2318 1,'2'101,"-2"81,-2-152,-1 0,-1-1,-17 59,-6-15,-40 76,4 3,32-94,-3-2,-63 80,37-52,42-58,0 0,-2-1,-25 25,-129 114,141-139,-1 0,-1-3,-1 0,-63 26,0 1,27-15,-1-3,-151 41,22-34,118-24,-1-5,-1-3,-134-7,69-2,79 3,41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3T11:36:31.840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1258 1,'2'129,"-5"142,-1-244,-12 44,3-19,3-15,-2 0,-2-1,-2-1,-25 45,8-17,18-37,-1-1,-2-1,0-1,-33 33,-27 35,49-57,-1-1,-1-2,-2-1,-42 30,16-13,27-25,0-2,-2-1,0-1,-58 21,49-22,1-2,-2-1,-61 9,70-15,4-3,-53 2,48-6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3T11:36:42.987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 2021,'-1'-120,"3"-139,5 217,1 0,3 0,1 0,2 2,30-62,-18 41,2 4,2 1,3 2,2 1,53-59,-64 79,21-40,-25 38,34-43,100-99,-136 157,1 1,1 1,0 1,25-16,9-7,-19 15,1 2,1 2,43-18,-49 24,188-73,-130 54,1 3,1 4,180-27,-202 44,56-11,-97 13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3T11:36:59.044"/>
    </inkml:context>
    <inkml:brush xml:id="br0">
      <inkml:brushProperty name="width" value="0.2" units="cm"/>
      <inkml:brushProperty name="height" value="0.4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2153 2964,'-2'-55,"-20"-105,9 85,7 45,-1 1,-14-36,11 40,2 0,1-1,-4-33,-14-69,14 75,-4 1,-2 0,-2 1,-47-89,24 52,13 12,24 59,0 1,-1 0,-1 0,-1 1,0 0,-12-16,10 16,1 0,0-1,1 0,-10-30,11 27,-1 1,0 1,-17-27,-8-7,-48-97,70 128,0 1,-1 1,-22-24,19 24,1-1,-22-38,23 35,-1 1,-1 0,-28-30,5 7,-151-156,86 97,-60-55,143 140,0 2,-2 0,-26-14,-29-21,58 38,-1 0,-1 2,0 0,-29-9,26 10,0 0,-44-28,35 18,-2 2,0 1,-1 1,-45-12,30 11,-59-30,89 36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5-04-23T11:37:15.022"/>
    </inkml:context>
    <inkml:brush xml:id="br0">
      <inkml:brushProperty name="width" value="0.2" units="cm"/>
      <inkml:brushProperty name="height" value="0.4" units="cm"/>
      <inkml:brushProperty name="color" value="#FFFF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3292,'0'-41,"1"0,2 1,1-1,2 1,18-64,1 23,-5 12,33-79,39-104,-75 204,-13 35,1 0,0 0,1 0,10-17,60-104,-58 99,1 0,1 1,2 1,35-39,-32 41,25-35,17-22,6 11,36-44,-1-1,20-28,-112 132,0 0,1 1,27-21,4-4,30-37,-42 41,1 2,49-37,-68 58,1-1,26-31,-26 27,0 1,23-19,20-9,-8 3,3 2,96-52,-14 27,280-147,-359 179,-2 1,106-44,-126 61,0-3,0-1,53-41,-68 45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1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15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481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68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044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940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21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953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3531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610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4697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81CA5-5F9B-4FB6-A35B-1CD6F2C067FA}" type="datetimeFigureOut">
              <a:rPr kumimoji="1" lang="ja-JP" altLang="en-US" smtClean="0"/>
              <a:t>2025/6/25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04A35-E6B0-4409-94FF-BEB53BB272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8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5.png"/><Relationship Id="rId18" Type="http://schemas.openxmlformats.org/officeDocument/2006/relationships/image" Target="../media/image8.png"/><Relationship Id="rId3" Type="http://schemas.openxmlformats.org/officeDocument/2006/relationships/image" Target="../media/image1.png"/><Relationship Id="rId21" Type="http://schemas.openxmlformats.org/officeDocument/2006/relationships/image" Target="../media/image11.png"/><Relationship Id="rId7" Type="http://schemas.openxmlformats.org/officeDocument/2006/relationships/image" Target="../media/image2.png"/><Relationship Id="rId12" Type="http://schemas.openxmlformats.org/officeDocument/2006/relationships/customXml" Target="../ink/ink7.xml"/><Relationship Id="rId17" Type="http://schemas.openxmlformats.org/officeDocument/2006/relationships/image" Target="../media/image7.png"/><Relationship Id="rId2" Type="http://schemas.openxmlformats.org/officeDocument/2006/relationships/customXml" Target="../ink/ink1.xml"/><Relationship Id="rId16" Type="http://schemas.openxmlformats.org/officeDocument/2006/relationships/image" Target="../media/image1.jp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.xml"/><Relationship Id="rId11" Type="http://schemas.openxmlformats.org/officeDocument/2006/relationships/image" Target="../media/image4.png"/><Relationship Id="rId5" Type="http://schemas.openxmlformats.org/officeDocument/2006/relationships/customXml" Target="../ink/ink3.xml"/><Relationship Id="rId15" Type="http://schemas.openxmlformats.org/officeDocument/2006/relationships/image" Target="../media/image6.png"/><Relationship Id="rId10" Type="http://schemas.openxmlformats.org/officeDocument/2006/relationships/customXml" Target="../ink/ink6.xml"/><Relationship Id="rId19" Type="http://schemas.openxmlformats.org/officeDocument/2006/relationships/image" Target="../media/image9.png"/><Relationship Id="rId4" Type="http://schemas.openxmlformats.org/officeDocument/2006/relationships/customXml" Target="../ink/ink2.xml"/><Relationship Id="rId9" Type="http://schemas.openxmlformats.org/officeDocument/2006/relationships/image" Target="../media/image3.png"/><Relationship Id="rId1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フローチャート: 結合子 41">
            <a:extLst>
              <a:ext uri="{FF2B5EF4-FFF2-40B4-BE49-F238E27FC236}">
                <a16:creationId xmlns:a16="http://schemas.microsoft.com/office/drawing/2014/main" id="{D91E7BA4-6703-C6E9-B144-9CEF389EA199}"/>
              </a:ext>
            </a:extLst>
          </p:cNvPr>
          <p:cNvSpPr/>
          <p:nvPr/>
        </p:nvSpPr>
        <p:spPr>
          <a:xfrm>
            <a:off x="5838374" y="692034"/>
            <a:ext cx="445031" cy="435312"/>
          </a:xfrm>
          <a:prstGeom prst="flowChartConnector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フローチャート: 結合子 36">
            <a:extLst>
              <a:ext uri="{FF2B5EF4-FFF2-40B4-BE49-F238E27FC236}">
                <a16:creationId xmlns:a16="http://schemas.microsoft.com/office/drawing/2014/main" id="{5D155BB5-F024-A474-E7C4-32125174893B}"/>
              </a:ext>
            </a:extLst>
          </p:cNvPr>
          <p:cNvSpPr/>
          <p:nvPr/>
        </p:nvSpPr>
        <p:spPr>
          <a:xfrm>
            <a:off x="5035989" y="6212033"/>
            <a:ext cx="389965" cy="359556"/>
          </a:xfrm>
          <a:prstGeom prst="flowChartConnector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フローチャート: 結合子 37">
            <a:extLst>
              <a:ext uri="{FF2B5EF4-FFF2-40B4-BE49-F238E27FC236}">
                <a16:creationId xmlns:a16="http://schemas.microsoft.com/office/drawing/2014/main" id="{6C29F775-C20D-C0B2-D984-6CDEEFC38801}"/>
              </a:ext>
            </a:extLst>
          </p:cNvPr>
          <p:cNvSpPr/>
          <p:nvPr/>
        </p:nvSpPr>
        <p:spPr>
          <a:xfrm>
            <a:off x="2156497" y="6212878"/>
            <a:ext cx="389965" cy="359556"/>
          </a:xfrm>
          <a:prstGeom prst="flowChartConnector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E4AF740D-7E56-A73C-A37E-328A664150AA}"/>
              </a:ext>
            </a:extLst>
          </p:cNvPr>
          <p:cNvSpPr/>
          <p:nvPr/>
        </p:nvSpPr>
        <p:spPr>
          <a:xfrm>
            <a:off x="196876" y="6803620"/>
            <a:ext cx="6485608" cy="2620753"/>
          </a:xfrm>
          <a:prstGeom prst="rect">
            <a:avLst/>
          </a:prstGeom>
          <a:solidFill>
            <a:srgbClr val="B9FFFF"/>
          </a:solidFill>
          <a:ln w="12700">
            <a:solidFill>
              <a:srgbClr val="0099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8E75B4E-046B-294B-3FA8-9C798F850A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519" y="3383166"/>
            <a:ext cx="6004016" cy="1606111"/>
          </a:xfrm>
          <a:ln>
            <a:solidFill>
              <a:schemeClr val="bg1"/>
            </a:solidFill>
          </a:ln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br>
              <a:rPr kumimoji="1" lang="en-US" altLang="ja-JP" sz="2800" dirty="0">
                <a:ln w="28575">
                  <a:solidFill>
                    <a:schemeClr val="tx1"/>
                  </a:solidFill>
                </a:ln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kumimoji="1" lang="en-US" altLang="ja-JP" dirty="0">
                <a:ln w="28575">
                  <a:solidFill>
                    <a:schemeClr val="tx1"/>
                  </a:solidFill>
                </a:ln>
              </a:rPr>
            </a:br>
            <a:r>
              <a:rPr kumimoji="1" lang="ja-JP" altLang="en-US" sz="5300" b="1" dirty="0">
                <a:ln w="28575">
                  <a:solidFill>
                    <a:schemeClr val="tx1"/>
                  </a:solidFill>
                </a:ln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あさひ</a:t>
            </a:r>
            <a:r>
              <a:rPr kumimoji="1" lang="ja-JP" altLang="en-US" sz="4000" b="1" dirty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公会堂</a:t>
            </a:r>
            <a:br>
              <a:rPr kumimoji="1" lang="en-US" altLang="ja-JP" b="1" dirty="0">
                <a:ln w="28575">
                  <a:solidFill>
                    <a:schemeClr val="tx1"/>
                  </a:solidFill>
                </a:ln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z="98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フ</a:t>
            </a:r>
            <a:r>
              <a:rPr kumimoji="1" lang="ja-JP" altLang="en-US" sz="6000" b="1" dirty="0">
                <a:ln w="28575">
                  <a:solidFill>
                    <a:schemeClr val="tx1"/>
                  </a:solidFill>
                </a:ln>
                <a:solidFill>
                  <a:srgbClr val="00FF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ェ</a:t>
            </a:r>
            <a:r>
              <a:rPr kumimoji="1" lang="ja-JP" altLang="en-US" sz="6700" b="1" dirty="0">
                <a:ln w="28575">
                  <a:solidFill>
                    <a:schemeClr val="tx1"/>
                  </a:solidFill>
                </a:ln>
                <a:solidFill>
                  <a:srgbClr val="FFCC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</a:t>
            </a:r>
            <a:r>
              <a:rPr kumimoji="1" lang="ja-JP" altLang="en-US" sz="8900" b="1" dirty="0">
                <a:ln w="28575">
                  <a:solidFill>
                    <a:schemeClr val="tx1"/>
                  </a:solidFill>
                </a:ln>
                <a:solidFill>
                  <a:srgbClr val="00FF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テ</a:t>
            </a:r>
            <a:r>
              <a:rPr kumimoji="1" lang="ja-JP" altLang="en-US" sz="4000" b="1" dirty="0">
                <a:ln w="28575">
                  <a:solidFill>
                    <a:schemeClr val="tx1"/>
                  </a:solidFill>
                </a:ln>
                <a:solidFill>
                  <a:srgbClr val="FFC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イ</a:t>
            </a:r>
            <a:r>
              <a:rPr kumimoji="1" lang="ja-JP" altLang="en-US" sz="8900" b="1" dirty="0">
                <a:ln w="28575">
                  <a:solidFill>
                    <a:schemeClr val="tx1"/>
                  </a:solidFill>
                </a:ln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ハ</a:t>
            </a:r>
            <a:r>
              <a:rPr kumimoji="1" lang="ja-JP" altLang="en-US" sz="6000" b="1" dirty="0">
                <a:ln w="28575">
                  <a:solidFill>
                    <a:schemeClr val="tx1"/>
                  </a:solidFill>
                </a:ln>
                <a:solidFill>
                  <a:srgbClr val="FFCCFF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ル</a:t>
            </a:r>
            <a:endParaRPr kumimoji="1" lang="ja-JP" altLang="en-US" b="1" dirty="0">
              <a:ln w="28575">
                <a:solidFill>
                  <a:schemeClr val="tx1"/>
                </a:solidFill>
              </a:ln>
              <a:solidFill>
                <a:srgbClr val="FFCCFF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2BF11FD-C04A-140B-9D38-31E2A80E8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992" y="5304950"/>
            <a:ext cx="6143862" cy="1421186"/>
          </a:xfrm>
        </p:spPr>
        <p:txBody>
          <a:bodyPr>
            <a:normAutofit/>
          </a:bodyPr>
          <a:lstStyle/>
          <a:p>
            <a:endParaRPr lang="en-US" altLang="ja-JP" dirty="0"/>
          </a:p>
          <a:p>
            <a:r>
              <a:rPr kumimoji="1" lang="ja-JP" altLang="en-US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申込期間　</a:t>
            </a:r>
            <a:endParaRPr kumimoji="1" lang="en-US" altLang="ja-JP" b="1" dirty="0">
              <a:solidFill>
                <a:srgbClr val="FF33CC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36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６</a:t>
            </a:r>
            <a:r>
              <a:rPr kumimoji="1" lang="en-US" altLang="ja-JP" sz="36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/11 </a:t>
            </a:r>
            <a:r>
              <a:rPr kumimoji="1" lang="ja-JP" altLang="en-US" sz="2000" b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水</a:t>
            </a:r>
            <a:r>
              <a:rPr kumimoji="1" lang="ja-JP" altLang="en-US" sz="20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sz="20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10:00</a:t>
            </a:r>
            <a:r>
              <a:rPr lang="ja-JP" altLang="en-US" sz="20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ja-JP" altLang="en-US" sz="20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▶</a:t>
            </a:r>
            <a:r>
              <a:rPr kumimoji="1" lang="ja-JP" altLang="en-US" sz="36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６</a:t>
            </a:r>
            <a:r>
              <a:rPr kumimoji="1" lang="en-US" altLang="ja-JP" sz="36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/22 </a:t>
            </a:r>
            <a:r>
              <a:rPr kumimoji="1" lang="ja-JP" altLang="en-US" sz="2000" b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日</a:t>
            </a:r>
            <a:r>
              <a:rPr kumimoji="1" lang="ja-JP" altLang="en-US" sz="20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 </a:t>
            </a:r>
            <a:r>
              <a:rPr kumimoji="1" lang="en-US" altLang="ja-JP" sz="20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17:00</a:t>
            </a:r>
            <a:endParaRPr kumimoji="1" lang="ja-JP" altLang="en-US" sz="2400" b="1" dirty="0">
              <a:solidFill>
                <a:srgbClr val="FF33CC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A3F8CA1-7753-4CB7-F4AB-110583FC789F}"/>
              </a:ext>
            </a:extLst>
          </p:cNvPr>
          <p:cNvSpPr txBox="1"/>
          <p:nvPr/>
        </p:nvSpPr>
        <p:spPr>
          <a:xfrm>
            <a:off x="891234" y="4193229"/>
            <a:ext cx="51704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出演団体募集</a:t>
            </a:r>
            <a:r>
              <a:rPr kumimoji="1"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</a:t>
            </a:r>
          </a:p>
          <a:p>
            <a:pPr algn="ctr"/>
            <a:endParaRPr kumimoji="1" lang="en-US" altLang="ja-JP" sz="1000" b="1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600" b="1" dirty="0"/>
              <a:t>参加費・入場料無料</a:t>
            </a:r>
            <a:endParaRPr kumimoji="1" lang="en-US" altLang="ja-JP" sz="1600" b="1" dirty="0"/>
          </a:p>
          <a:p>
            <a:pPr algn="ctr"/>
            <a:endParaRPr kumimoji="1" lang="en-US" altLang="ja-JP" dirty="0"/>
          </a:p>
          <a:p>
            <a:pPr algn="ctr"/>
            <a:endParaRPr kumimoji="1" lang="en-US" altLang="ja-JP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63293F7-7C44-5AB7-E3DF-9E545E203EBC}"/>
              </a:ext>
            </a:extLst>
          </p:cNvPr>
          <p:cNvSpPr txBox="1"/>
          <p:nvPr/>
        </p:nvSpPr>
        <p:spPr>
          <a:xfrm>
            <a:off x="2874140" y="3819504"/>
            <a:ext cx="1332411" cy="400110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dirty="0">
                <a:ln w="9525">
                  <a:noFill/>
                </a:ln>
                <a:solidFill>
                  <a:srgbClr val="7030A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第４回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C71A56A-7177-4115-E6A5-4CBC0F0F002A}"/>
              </a:ext>
            </a:extLst>
          </p:cNvPr>
          <p:cNvSpPr txBox="1"/>
          <p:nvPr/>
        </p:nvSpPr>
        <p:spPr>
          <a:xfrm>
            <a:off x="3900076" y="108897"/>
            <a:ext cx="2782408" cy="135421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rgbClr val="FF33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kumimoji="1" lang="ja-JP" altLang="en-US" b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</a:t>
            </a:r>
            <a:endParaRPr kumimoji="1" lang="en-US" altLang="ja-JP" sz="1400" b="1" dirty="0">
              <a:solidFill>
                <a:srgbClr val="7030A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400" b="1" dirty="0">
                <a:solidFill>
                  <a:srgbClr val="FF33CC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2025</a:t>
            </a:r>
            <a:r>
              <a:rPr kumimoji="1" lang="ja-JP" altLang="en-US" sz="4400" b="1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９</a:t>
            </a:r>
            <a:r>
              <a:rPr kumimoji="1" lang="en-US" altLang="ja-JP" sz="4400" b="1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/</a:t>
            </a:r>
            <a:r>
              <a:rPr kumimoji="1" lang="ja-JP" altLang="en-US" sz="4400" b="1" dirty="0">
                <a:solidFill>
                  <a:srgbClr val="FF33CC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６ </a:t>
            </a:r>
            <a:r>
              <a:rPr kumimoji="1" lang="ja-JP" altLang="en-US" sz="2400" b="1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土</a:t>
            </a:r>
            <a:endParaRPr kumimoji="1" lang="en-US" altLang="ja-JP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kumimoji="1" lang="ja-JP" altLang="en-US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kumimoji="1" lang="ja-JP" altLang="en-US" sz="1400" b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午後の予定）</a:t>
            </a:r>
            <a:endParaRPr kumimoji="1" lang="en-US" altLang="ja-JP" b="1" dirty="0">
              <a:solidFill>
                <a:srgbClr val="7030A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星: 5 pt 3">
            <a:extLst>
              <a:ext uri="{FF2B5EF4-FFF2-40B4-BE49-F238E27FC236}">
                <a16:creationId xmlns:a16="http://schemas.microsoft.com/office/drawing/2014/main" id="{4941744E-358A-9C66-0C45-FAE1E89E2BF1}"/>
              </a:ext>
            </a:extLst>
          </p:cNvPr>
          <p:cNvSpPr/>
          <p:nvPr/>
        </p:nvSpPr>
        <p:spPr>
          <a:xfrm>
            <a:off x="5386252" y="2832362"/>
            <a:ext cx="287383" cy="235131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33CC"/>
                </a:solidFill>
              </a:ln>
            </a:endParaRPr>
          </a:p>
        </p:txBody>
      </p:sp>
      <p:sp>
        <p:nvSpPr>
          <p:cNvPr id="9" name="星: 5 pt 8">
            <a:extLst>
              <a:ext uri="{FF2B5EF4-FFF2-40B4-BE49-F238E27FC236}">
                <a16:creationId xmlns:a16="http://schemas.microsoft.com/office/drawing/2014/main" id="{548CBA2C-A98D-C77C-62BF-7D83E5568E9F}"/>
              </a:ext>
            </a:extLst>
          </p:cNvPr>
          <p:cNvSpPr/>
          <p:nvPr/>
        </p:nvSpPr>
        <p:spPr>
          <a:xfrm>
            <a:off x="5481110" y="3036633"/>
            <a:ext cx="287383" cy="235131"/>
          </a:xfrm>
          <a:prstGeom prst="star5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33CC"/>
                </a:solidFill>
              </a:ln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インク 11">
                <a:extLst>
                  <a:ext uri="{FF2B5EF4-FFF2-40B4-BE49-F238E27FC236}">
                    <a16:creationId xmlns:a16="http://schemas.microsoft.com/office/drawing/2014/main" id="{A2E41029-25BE-31DB-1AF2-C546C6E6B4D1}"/>
                  </a:ext>
                </a:extLst>
              </p14:cNvPr>
              <p14:cNvContentPartPr/>
              <p14:nvPr/>
            </p14:nvContentPartPr>
            <p14:xfrm>
              <a:off x="-3226834" y="4232109"/>
              <a:ext cx="360" cy="360"/>
            </p14:xfrm>
          </p:contentPart>
        </mc:Choice>
        <mc:Fallback xmlns="">
          <p:pic>
            <p:nvPicPr>
              <p:cNvPr id="12" name="インク 11">
                <a:extLst>
                  <a:ext uri="{FF2B5EF4-FFF2-40B4-BE49-F238E27FC236}">
                    <a16:creationId xmlns:a16="http://schemas.microsoft.com/office/drawing/2014/main" id="{A2E41029-25BE-31DB-1AF2-C546C6E6B4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232954" y="422598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3" name="インク 12">
                <a:extLst>
                  <a:ext uri="{FF2B5EF4-FFF2-40B4-BE49-F238E27FC236}">
                    <a16:creationId xmlns:a16="http://schemas.microsoft.com/office/drawing/2014/main" id="{14B8B206-4F5D-1D75-8D79-032728B2EE0C}"/>
                  </a:ext>
                </a:extLst>
              </p14:cNvPr>
              <p14:cNvContentPartPr/>
              <p14:nvPr/>
            </p14:nvContentPartPr>
            <p14:xfrm>
              <a:off x="8229446" y="3396189"/>
              <a:ext cx="360" cy="360"/>
            </p14:xfrm>
          </p:contentPart>
        </mc:Choice>
        <mc:Fallback xmlns="">
          <p:pic>
            <p:nvPicPr>
              <p:cNvPr id="13" name="インク 12">
                <a:extLst>
                  <a:ext uri="{FF2B5EF4-FFF2-40B4-BE49-F238E27FC236}">
                    <a16:creationId xmlns:a16="http://schemas.microsoft.com/office/drawing/2014/main" id="{14B8B206-4F5D-1D75-8D79-032728B2EE0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223326" y="339006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4" name="インク 13">
                <a:extLst>
                  <a:ext uri="{FF2B5EF4-FFF2-40B4-BE49-F238E27FC236}">
                    <a16:creationId xmlns:a16="http://schemas.microsoft.com/office/drawing/2014/main" id="{CEBA05B1-B971-49DE-451B-7DF58449F5C7}"/>
                  </a:ext>
                </a:extLst>
              </p14:cNvPr>
              <p14:cNvContentPartPr/>
              <p14:nvPr/>
            </p14:nvContentPartPr>
            <p14:xfrm>
              <a:off x="-3069874" y="4193229"/>
              <a:ext cx="360" cy="360"/>
            </p14:xfrm>
          </p:contentPart>
        </mc:Choice>
        <mc:Fallback xmlns="">
          <p:pic>
            <p:nvPicPr>
              <p:cNvPr id="14" name="インク 13">
                <a:extLst>
                  <a:ext uri="{FF2B5EF4-FFF2-40B4-BE49-F238E27FC236}">
                    <a16:creationId xmlns:a16="http://schemas.microsoft.com/office/drawing/2014/main" id="{CEBA05B1-B971-49DE-451B-7DF58449F5C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3075994" y="4187109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1" name="インク 20">
                <a:extLst>
                  <a:ext uri="{FF2B5EF4-FFF2-40B4-BE49-F238E27FC236}">
                    <a16:creationId xmlns:a16="http://schemas.microsoft.com/office/drawing/2014/main" id="{D18EFEEA-12EF-DDB6-C4E1-87D12E5E0ACA}"/>
                  </a:ext>
                </a:extLst>
              </p14:cNvPr>
              <p14:cNvContentPartPr/>
              <p14:nvPr/>
            </p14:nvContentPartPr>
            <p14:xfrm>
              <a:off x="-4270114" y="1123149"/>
              <a:ext cx="835560" cy="668160"/>
            </p14:xfrm>
          </p:contentPart>
        </mc:Choice>
        <mc:Fallback xmlns="">
          <p:pic>
            <p:nvPicPr>
              <p:cNvPr id="21" name="インク 20">
                <a:extLst>
                  <a:ext uri="{FF2B5EF4-FFF2-40B4-BE49-F238E27FC236}">
                    <a16:creationId xmlns:a16="http://schemas.microsoft.com/office/drawing/2014/main" id="{D18EFEEA-12EF-DDB6-C4E1-87D12E5E0AC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-4324114" y="1015509"/>
                <a:ext cx="943200" cy="88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インク 21">
                <a:extLst>
                  <a:ext uri="{FF2B5EF4-FFF2-40B4-BE49-F238E27FC236}">
                    <a16:creationId xmlns:a16="http://schemas.microsoft.com/office/drawing/2014/main" id="{C9727358-4836-0539-E016-8A23009CAD51}"/>
                  </a:ext>
                </a:extLst>
              </p14:cNvPr>
              <p14:cNvContentPartPr/>
              <p14:nvPr/>
            </p14:nvContentPartPr>
            <p14:xfrm>
              <a:off x="-4737394" y="1789149"/>
              <a:ext cx="453600" cy="550080"/>
            </p14:xfrm>
          </p:contentPart>
        </mc:Choice>
        <mc:Fallback xmlns="">
          <p:pic>
            <p:nvPicPr>
              <p:cNvPr id="22" name="インク 21">
                <a:extLst>
                  <a:ext uri="{FF2B5EF4-FFF2-40B4-BE49-F238E27FC236}">
                    <a16:creationId xmlns:a16="http://schemas.microsoft.com/office/drawing/2014/main" id="{C9727358-4836-0539-E016-8A23009CAD51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-4791034" y="1681509"/>
                <a:ext cx="561240" cy="765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24" name="インク 23">
                <a:extLst>
                  <a:ext uri="{FF2B5EF4-FFF2-40B4-BE49-F238E27FC236}">
                    <a16:creationId xmlns:a16="http://schemas.microsoft.com/office/drawing/2014/main" id="{E84C9CA8-942A-D097-6773-649007F9C66A}"/>
                  </a:ext>
                </a:extLst>
              </p14:cNvPr>
              <p14:cNvContentPartPr/>
              <p14:nvPr/>
            </p14:nvContentPartPr>
            <p14:xfrm>
              <a:off x="-3869331" y="2308355"/>
              <a:ext cx="724680" cy="727920"/>
            </p14:xfrm>
          </p:contentPart>
        </mc:Choice>
        <mc:Fallback xmlns="">
          <p:pic>
            <p:nvPicPr>
              <p:cNvPr id="24" name="インク 23">
                <a:extLst>
                  <a:ext uri="{FF2B5EF4-FFF2-40B4-BE49-F238E27FC236}">
                    <a16:creationId xmlns:a16="http://schemas.microsoft.com/office/drawing/2014/main" id="{E84C9CA8-942A-D097-6773-649007F9C66A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-3905331" y="2236355"/>
                <a:ext cx="796320" cy="87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6" name="インク 25">
                <a:extLst>
                  <a:ext uri="{FF2B5EF4-FFF2-40B4-BE49-F238E27FC236}">
                    <a16:creationId xmlns:a16="http://schemas.microsoft.com/office/drawing/2014/main" id="{9D0E5521-08C7-45E7-52B9-6E3CFC28D865}"/>
                  </a:ext>
                </a:extLst>
              </p14:cNvPr>
              <p14:cNvContentPartPr/>
              <p14:nvPr/>
            </p14:nvContentPartPr>
            <p14:xfrm>
              <a:off x="662033" y="4263931"/>
              <a:ext cx="775440" cy="1067400"/>
            </p14:xfrm>
          </p:contentPart>
        </mc:Choice>
        <mc:Fallback xmlns="">
          <p:pic>
            <p:nvPicPr>
              <p:cNvPr id="26" name="インク 25">
                <a:extLst>
                  <a:ext uri="{FF2B5EF4-FFF2-40B4-BE49-F238E27FC236}">
                    <a16:creationId xmlns:a16="http://schemas.microsoft.com/office/drawing/2014/main" id="{9D0E5521-08C7-45E7-52B9-6E3CFC28D86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26033" y="4191931"/>
                <a:ext cx="847080" cy="121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7" name="インク 26">
                <a:extLst>
                  <a:ext uri="{FF2B5EF4-FFF2-40B4-BE49-F238E27FC236}">
                    <a16:creationId xmlns:a16="http://schemas.microsoft.com/office/drawing/2014/main" id="{E35DD678-4E0E-15B6-80F1-B2A616D39602}"/>
                  </a:ext>
                </a:extLst>
              </p14:cNvPr>
              <p14:cNvContentPartPr/>
              <p14:nvPr/>
            </p14:nvContentPartPr>
            <p14:xfrm>
              <a:off x="5398842" y="4204974"/>
              <a:ext cx="1075936" cy="1185315"/>
            </p14:xfrm>
          </p:contentPart>
        </mc:Choice>
        <mc:Fallback xmlns="">
          <p:pic>
            <p:nvPicPr>
              <p:cNvPr id="27" name="インク 26">
                <a:extLst>
                  <a:ext uri="{FF2B5EF4-FFF2-40B4-BE49-F238E27FC236}">
                    <a16:creationId xmlns:a16="http://schemas.microsoft.com/office/drawing/2014/main" id="{E35DD678-4E0E-15B6-80F1-B2A616D3960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362833" y="4132962"/>
                <a:ext cx="1147593" cy="1328979"/>
              </a:xfrm>
              <a:prstGeom prst="rect">
                <a:avLst/>
              </a:prstGeom>
            </p:spPr>
          </p:pic>
        </mc:Fallback>
      </mc:AlternateContent>
      <p:pic>
        <p:nvPicPr>
          <p:cNvPr id="30" name="図 29">
            <a:extLst>
              <a:ext uri="{FF2B5EF4-FFF2-40B4-BE49-F238E27FC236}">
                <a16:creationId xmlns:a16="http://schemas.microsoft.com/office/drawing/2014/main" id="{A0F70CF3-FA2D-5776-DF9F-8F24783C8EB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7814" y="7911517"/>
            <a:ext cx="1572800" cy="919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19A90A-0C40-6C55-1B09-4325F1C1AF28}"/>
              </a:ext>
            </a:extLst>
          </p:cNvPr>
          <p:cNvSpPr txBox="1"/>
          <p:nvPr/>
        </p:nvSpPr>
        <p:spPr>
          <a:xfrm>
            <a:off x="1967459" y="6966197"/>
            <a:ext cx="33546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募集終了</a:t>
            </a:r>
            <a:r>
              <a:rPr kumimoji="1" lang="en-US" altLang="ja-JP" sz="4800" b="1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‼</a:t>
            </a:r>
          </a:p>
          <a:p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286F644-9F07-C105-D68D-6149FB4EDAE4}"/>
              </a:ext>
            </a:extLst>
          </p:cNvPr>
          <p:cNvSpPr txBox="1"/>
          <p:nvPr/>
        </p:nvSpPr>
        <p:spPr>
          <a:xfrm>
            <a:off x="-811675" y="9449844"/>
            <a:ext cx="74941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問合せ</a:t>
            </a:r>
            <a:r>
              <a:rPr kumimoji="1" lang="en-US" altLang="ja-JP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kumimoji="1" lang="ja-JP" altLang="en-US" sz="11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申込み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横浜市旭公会堂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TEL045-954-6154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045-954-6170</a:t>
            </a:r>
            <a:endParaRPr kumimoji="1" lang="en-US" altLang="ja-JP" sz="1400" dirty="0"/>
          </a:p>
        </p:txBody>
      </p:sp>
      <p:pic>
        <p:nvPicPr>
          <p:cNvPr id="25" name="図 24">
            <a:extLst>
              <a:ext uri="{FF2B5EF4-FFF2-40B4-BE49-F238E27FC236}">
                <a16:creationId xmlns:a16="http://schemas.microsoft.com/office/drawing/2014/main" id="{15172559-D6B8-6F6F-8296-C22E9E42E91B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8952769" y="7729009"/>
            <a:ext cx="3050472" cy="254206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CE0FA28B-2F31-A375-5693-A371A9BCE426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351941" y="6859476"/>
            <a:ext cx="3050472" cy="254206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788C27F-7864-5430-0016-3ECDA73229E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98153" y="9132426"/>
            <a:ext cx="3050472" cy="254206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5769C64-F26A-B38C-1121-1F273D5C6E98}"/>
              </a:ext>
            </a:extLst>
          </p:cNvPr>
          <p:cNvSpPr txBox="1"/>
          <p:nvPr/>
        </p:nvSpPr>
        <p:spPr>
          <a:xfrm rot="20447299">
            <a:off x="-25133" y="213517"/>
            <a:ext cx="1828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旭公会堂の</a:t>
            </a:r>
            <a:endParaRPr kumimoji="1" lang="en-US" altLang="ja-JP" dirty="0">
              <a:solidFill>
                <a:srgbClr val="7030A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ステージで発表</a:t>
            </a:r>
            <a:endParaRPr kumimoji="1" lang="en-US" altLang="ja-JP" dirty="0">
              <a:solidFill>
                <a:srgbClr val="7030A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>
                <a:solidFill>
                  <a:srgbClr val="7030A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しませんか？</a:t>
            </a:r>
          </a:p>
        </p:txBody>
      </p:sp>
      <p:sp>
        <p:nvSpPr>
          <p:cNvPr id="40" name="二等辺三角形 39">
            <a:extLst>
              <a:ext uri="{FF2B5EF4-FFF2-40B4-BE49-F238E27FC236}">
                <a16:creationId xmlns:a16="http://schemas.microsoft.com/office/drawing/2014/main" id="{5651465A-9C7D-6EAA-FD71-7DC187B12444}"/>
              </a:ext>
            </a:extLst>
          </p:cNvPr>
          <p:cNvSpPr/>
          <p:nvPr/>
        </p:nvSpPr>
        <p:spPr>
          <a:xfrm rot="9860875">
            <a:off x="-3030961" y="1696575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二等辺三角形 56">
            <a:extLst>
              <a:ext uri="{FF2B5EF4-FFF2-40B4-BE49-F238E27FC236}">
                <a16:creationId xmlns:a16="http://schemas.microsoft.com/office/drawing/2014/main" id="{B4263BCB-C143-C5F9-8462-E3D887A0F53A}"/>
              </a:ext>
            </a:extLst>
          </p:cNvPr>
          <p:cNvSpPr/>
          <p:nvPr/>
        </p:nvSpPr>
        <p:spPr>
          <a:xfrm rot="12763673">
            <a:off x="3766681" y="1444241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二等辺三角形 57">
            <a:extLst>
              <a:ext uri="{FF2B5EF4-FFF2-40B4-BE49-F238E27FC236}">
                <a16:creationId xmlns:a16="http://schemas.microsoft.com/office/drawing/2014/main" id="{13313C33-5A9A-0168-DDFA-51FEF45A8EBD}"/>
              </a:ext>
            </a:extLst>
          </p:cNvPr>
          <p:cNvSpPr/>
          <p:nvPr/>
        </p:nvSpPr>
        <p:spPr>
          <a:xfrm rot="7471157">
            <a:off x="1907912" y="550878"/>
            <a:ext cx="483511" cy="496198"/>
          </a:xfrm>
          <a:prstGeom prst="triangle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二等辺三角形 58">
            <a:extLst>
              <a:ext uri="{FF2B5EF4-FFF2-40B4-BE49-F238E27FC236}">
                <a16:creationId xmlns:a16="http://schemas.microsoft.com/office/drawing/2014/main" id="{C37A7ACE-C7A4-2284-0170-9CAFBB7D9842}"/>
              </a:ext>
            </a:extLst>
          </p:cNvPr>
          <p:cNvSpPr/>
          <p:nvPr/>
        </p:nvSpPr>
        <p:spPr>
          <a:xfrm rot="6377549">
            <a:off x="-2647370" y="2883199"/>
            <a:ext cx="483511" cy="496198"/>
          </a:xfrm>
          <a:prstGeom prst="triangle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二等辺三角形 59">
            <a:extLst>
              <a:ext uri="{FF2B5EF4-FFF2-40B4-BE49-F238E27FC236}">
                <a16:creationId xmlns:a16="http://schemas.microsoft.com/office/drawing/2014/main" id="{264768D0-34F5-5E8E-FB80-B6CCC39AACEF}"/>
              </a:ext>
            </a:extLst>
          </p:cNvPr>
          <p:cNvSpPr/>
          <p:nvPr/>
        </p:nvSpPr>
        <p:spPr>
          <a:xfrm rot="8126881">
            <a:off x="1549547" y="924822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二等辺三角形 60">
            <a:extLst>
              <a:ext uri="{FF2B5EF4-FFF2-40B4-BE49-F238E27FC236}">
                <a16:creationId xmlns:a16="http://schemas.microsoft.com/office/drawing/2014/main" id="{BC0C95FB-D4FF-C9AE-7AFB-FA6061675C59}"/>
              </a:ext>
            </a:extLst>
          </p:cNvPr>
          <p:cNvSpPr/>
          <p:nvPr/>
        </p:nvSpPr>
        <p:spPr>
          <a:xfrm rot="7086168">
            <a:off x="2129124" y="106671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二等辺三角形 61">
            <a:extLst>
              <a:ext uri="{FF2B5EF4-FFF2-40B4-BE49-F238E27FC236}">
                <a16:creationId xmlns:a16="http://schemas.microsoft.com/office/drawing/2014/main" id="{63396E6F-1CC2-7E07-5616-3F8B99124FA9}"/>
              </a:ext>
            </a:extLst>
          </p:cNvPr>
          <p:cNvSpPr/>
          <p:nvPr/>
        </p:nvSpPr>
        <p:spPr>
          <a:xfrm rot="9093429">
            <a:off x="1068510" y="1252082"/>
            <a:ext cx="483511" cy="496198"/>
          </a:xfrm>
          <a:prstGeom prst="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二等辺三角形 62">
            <a:extLst>
              <a:ext uri="{FF2B5EF4-FFF2-40B4-BE49-F238E27FC236}">
                <a16:creationId xmlns:a16="http://schemas.microsoft.com/office/drawing/2014/main" id="{5AB359BE-9387-AB83-125F-9EA3A0CEB87C}"/>
              </a:ext>
            </a:extLst>
          </p:cNvPr>
          <p:cNvSpPr/>
          <p:nvPr/>
        </p:nvSpPr>
        <p:spPr>
          <a:xfrm rot="10358838">
            <a:off x="92180" y="1548225"/>
            <a:ext cx="483511" cy="496198"/>
          </a:xfrm>
          <a:prstGeom prst="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二等辺三角形 63">
            <a:extLst>
              <a:ext uri="{FF2B5EF4-FFF2-40B4-BE49-F238E27FC236}">
                <a16:creationId xmlns:a16="http://schemas.microsoft.com/office/drawing/2014/main" id="{AC7CDBD8-F45B-31F4-28B5-100EB9CDEA4F}"/>
              </a:ext>
            </a:extLst>
          </p:cNvPr>
          <p:cNvSpPr/>
          <p:nvPr/>
        </p:nvSpPr>
        <p:spPr>
          <a:xfrm rot="10800000">
            <a:off x="6322466" y="1977695"/>
            <a:ext cx="483511" cy="496198"/>
          </a:xfrm>
          <a:prstGeom prst="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>
            <a:extLst>
              <a:ext uri="{FF2B5EF4-FFF2-40B4-BE49-F238E27FC236}">
                <a16:creationId xmlns:a16="http://schemas.microsoft.com/office/drawing/2014/main" id="{6D2E672C-6B18-AFD8-C344-9ABD2C4F6C7F}"/>
              </a:ext>
            </a:extLst>
          </p:cNvPr>
          <p:cNvSpPr/>
          <p:nvPr/>
        </p:nvSpPr>
        <p:spPr>
          <a:xfrm rot="7807401">
            <a:off x="-2623072" y="1186818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二等辺三角形 65">
            <a:extLst>
              <a:ext uri="{FF2B5EF4-FFF2-40B4-BE49-F238E27FC236}">
                <a16:creationId xmlns:a16="http://schemas.microsoft.com/office/drawing/2014/main" id="{337DB47C-7CB9-80BB-B31D-D1B90BB05E56}"/>
              </a:ext>
            </a:extLst>
          </p:cNvPr>
          <p:cNvSpPr/>
          <p:nvPr/>
        </p:nvSpPr>
        <p:spPr>
          <a:xfrm rot="11533494">
            <a:off x="4305537" y="1684512"/>
            <a:ext cx="483511" cy="496198"/>
          </a:xfrm>
          <a:prstGeom prst="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二等辺三角形 66">
            <a:extLst>
              <a:ext uri="{FF2B5EF4-FFF2-40B4-BE49-F238E27FC236}">
                <a16:creationId xmlns:a16="http://schemas.microsoft.com/office/drawing/2014/main" id="{D103BA73-9025-947C-0520-F620F89A456D}"/>
              </a:ext>
            </a:extLst>
          </p:cNvPr>
          <p:cNvSpPr/>
          <p:nvPr/>
        </p:nvSpPr>
        <p:spPr>
          <a:xfrm rot="15754052">
            <a:off x="2957906" y="46027"/>
            <a:ext cx="483511" cy="496198"/>
          </a:xfrm>
          <a:prstGeom prst="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二等辺三角形 67">
            <a:extLst>
              <a:ext uri="{FF2B5EF4-FFF2-40B4-BE49-F238E27FC236}">
                <a16:creationId xmlns:a16="http://schemas.microsoft.com/office/drawing/2014/main" id="{61DB905B-74C8-6A1A-E760-6B2899C371DF}"/>
              </a:ext>
            </a:extLst>
          </p:cNvPr>
          <p:cNvSpPr/>
          <p:nvPr/>
        </p:nvSpPr>
        <p:spPr>
          <a:xfrm rot="11339215">
            <a:off x="5323223" y="1879957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二等辺三角形 68">
            <a:extLst>
              <a:ext uri="{FF2B5EF4-FFF2-40B4-BE49-F238E27FC236}">
                <a16:creationId xmlns:a16="http://schemas.microsoft.com/office/drawing/2014/main" id="{6E7B3B62-FB40-A8BC-0157-A46A4B61D315}"/>
              </a:ext>
            </a:extLst>
          </p:cNvPr>
          <p:cNvSpPr/>
          <p:nvPr/>
        </p:nvSpPr>
        <p:spPr>
          <a:xfrm rot="13754840">
            <a:off x="3351803" y="1066316"/>
            <a:ext cx="483511" cy="496198"/>
          </a:xfrm>
          <a:prstGeom prst="triangle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二等辺三角形 69">
            <a:extLst>
              <a:ext uri="{FF2B5EF4-FFF2-40B4-BE49-F238E27FC236}">
                <a16:creationId xmlns:a16="http://schemas.microsoft.com/office/drawing/2014/main" id="{A0CAAE6C-39A4-214F-D3E2-5F6470AA5906}"/>
              </a:ext>
            </a:extLst>
          </p:cNvPr>
          <p:cNvSpPr/>
          <p:nvPr/>
        </p:nvSpPr>
        <p:spPr>
          <a:xfrm rot="15138468">
            <a:off x="3093212" y="550878"/>
            <a:ext cx="483511" cy="496198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二等辺三角形 70">
            <a:extLst>
              <a:ext uri="{FF2B5EF4-FFF2-40B4-BE49-F238E27FC236}">
                <a16:creationId xmlns:a16="http://schemas.microsoft.com/office/drawing/2014/main" id="{11A58D72-A263-F546-F70A-BB75B18C90CF}"/>
              </a:ext>
            </a:extLst>
          </p:cNvPr>
          <p:cNvSpPr/>
          <p:nvPr/>
        </p:nvSpPr>
        <p:spPr>
          <a:xfrm rot="11040101">
            <a:off x="5855099" y="1956585"/>
            <a:ext cx="483511" cy="496198"/>
          </a:xfrm>
          <a:prstGeom prst="triangle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二等辺三角形 71">
            <a:extLst>
              <a:ext uri="{FF2B5EF4-FFF2-40B4-BE49-F238E27FC236}">
                <a16:creationId xmlns:a16="http://schemas.microsoft.com/office/drawing/2014/main" id="{8E0C280E-414D-2F21-A5EC-73FAD7A26A29}"/>
              </a:ext>
            </a:extLst>
          </p:cNvPr>
          <p:cNvSpPr/>
          <p:nvPr/>
        </p:nvSpPr>
        <p:spPr>
          <a:xfrm rot="9599193">
            <a:off x="636968" y="1410601"/>
            <a:ext cx="483511" cy="496198"/>
          </a:xfrm>
          <a:prstGeom prst="triangle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二等辺三角形 72">
            <a:extLst>
              <a:ext uri="{FF2B5EF4-FFF2-40B4-BE49-F238E27FC236}">
                <a16:creationId xmlns:a16="http://schemas.microsoft.com/office/drawing/2014/main" id="{5745115E-2165-0CD1-42F0-2A36FDB2A200}"/>
              </a:ext>
            </a:extLst>
          </p:cNvPr>
          <p:cNvSpPr/>
          <p:nvPr/>
        </p:nvSpPr>
        <p:spPr>
          <a:xfrm rot="11629291">
            <a:off x="4831396" y="1785930"/>
            <a:ext cx="483511" cy="496198"/>
          </a:xfrm>
          <a:prstGeom prst="triangle">
            <a:avLst/>
          </a:prstGeom>
          <a:solidFill>
            <a:srgbClr val="66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281813C1-0795-3CA3-ECEA-C631546099B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694" y="1063579"/>
            <a:ext cx="897544" cy="89754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FC2CF1E2-91C7-2380-7518-947B53732A5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462" y="131166"/>
            <a:ext cx="313868" cy="313868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A21D57A1-DC76-8C9B-4EE4-7D616537AC4D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3973" y="130069"/>
            <a:ext cx="313868" cy="313868"/>
          </a:xfrm>
          <a:prstGeom prst="rect">
            <a:avLst/>
          </a:prstGeom>
        </p:spPr>
      </p:pic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9E257048-C967-6DFC-FF69-3E31C07B4FA2}"/>
              </a:ext>
            </a:extLst>
          </p:cNvPr>
          <p:cNvSpPr txBox="1"/>
          <p:nvPr/>
        </p:nvSpPr>
        <p:spPr>
          <a:xfrm rot="1693125">
            <a:off x="410410" y="7812583"/>
            <a:ext cx="596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33CC"/>
                </a:solidFill>
              </a:rPr>
              <a:t>♫</a:t>
            </a: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AB950607-75F1-83E9-6726-2120C4800313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8488">
            <a:off x="-3019238" y="4589018"/>
            <a:ext cx="544424" cy="544424"/>
          </a:xfrm>
          <a:prstGeom prst="rect">
            <a:avLst/>
          </a:prstGeom>
        </p:spPr>
      </p:pic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1F3276A-3268-CCB9-2A64-FABE1F6953FF}"/>
              </a:ext>
            </a:extLst>
          </p:cNvPr>
          <p:cNvSpPr txBox="1"/>
          <p:nvPr/>
        </p:nvSpPr>
        <p:spPr>
          <a:xfrm rot="21311627">
            <a:off x="1092253" y="7317819"/>
            <a:ext cx="664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33CC"/>
                </a:solidFill>
              </a:rPr>
              <a:t>♫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058C0B3-02A7-86DE-45EC-F6F428415D7C}"/>
              </a:ext>
            </a:extLst>
          </p:cNvPr>
          <p:cNvSpPr txBox="1"/>
          <p:nvPr/>
        </p:nvSpPr>
        <p:spPr>
          <a:xfrm rot="1028769">
            <a:off x="5692579" y="7727041"/>
            <a:ext cx="722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rgbClr val="FF33CC"/>
                </a:solidFill>
              </a:rPr>
              <a:t>♫</a:t>
            </a:r>
          </a:p>
        </p:txBody>
      </p:sp>
      <p:pic>
        <p:nvPicPr>
          <p:cNvPr id="54" name="図 53">
            <a:extLst>
              <a:ext uri="{FF2B5EF4-FFF2-40B4-BE49-F238E27FC236}">
                <a16:creationId xmlns:a16="http://schemas.microsoft.com/office/drawing/2014/main" id="{B6A5986E-7C51-EEC3-0F5D-F1A1BF27D05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101" y="5556703"/>
            <a:ext cx="485273" cy="485273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BAF57884-568A-9671-86F6-B0F98425A762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55549">
            <a:off x="3907970" y="5546108"/>
            <a:ext cx="485273" cy="485273"/>
          </a:xfrm>
          <a:prstGeom prst="rect">
            <a:avLst/>
          </a:prstGeom>
        </p:spPr>
      </p:pic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11A396-6419-8E8A-3FBB-EE1B1BE6095E}"/>
              </a:ext>
            </a:extLst>
          </p:cNvPr>
          <p:cNvSpPr txBox="1"/>
          <p:nvPr/>
        </p:nvSpPr>
        <p:spPr>
          <a:xfrm>
            <a:off x="291873" y="7903702"/>
            <a:ext cx="6274253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たくさんのご応募</a:t>
            </a:r>
            <a:endParaRPr kumimoji="1" lang="en-US" altLang="ja-JP" sz="3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ありがとうございました</a:t>
            </a:r>
            <a:endParaRPr kumimoji="1" lang="en-US" altLang="ja-JP" sz="4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741465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890</TotalTime>
  <Words>69</Words>
  <Application>Microsoft Office PowerPoint</Application>
  <PresentationFormat>A4 210 x 297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UDゴシック</vt:lpstr>
      <vt:lpstr>HGP創英角ﾎﾟｯﾌﾟ体</vt:lpstr>
      <vt:lpstr>HGS創英角ﾎﾟｯﾌﾟ体</vt:lpstr>
      <vt:lpstr>HG丸ｺﾞｼｯｸM-PRO</vt:lpstr>
      <vt:lpstr>Arial</vt:lpstr>
      <vt:lpstr>Calibri</vt:lpstr>
      <vt:lpstr>Calibri Light</vt:lpstr>
      <vt:lpstr>Office テーマ</vt:lpstr>
      <vt:lpstr>  あさひ公会堂 フェステイハル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清光社 旭公会堂</dc:creator>
  <cp:lastModifiedBy>清光社 旭公会堂</cp:lastModifiedBy>
  <cp:revision>143</cp:revision>
  <cp:lastPrinted>2025-05-10T04:13:47Z</cp:lastPrinted>
  <dcterms:created xsi:type="dcterms:W3CDTF">2025-04-20T09:23:50Z</dcterms:created>
  <dcterms:modified xsi:type="dcterms:W3CDTF">2025-06-25T10:21:22Z</dcterms:modified>
</cp:coreProperties>
</file>